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5" r:id="rId17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7" Type="http://schemas.openxmlformats.org/officeDocument/2006/relationships/slide" Target="slides/slide1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61C9E4"/>
            </a:solidFill>
            <a:miter lim="400000"/>
          </a:ln>
        </p:spPr>
      </p:pic>
      <p:sp>
        <p:nvSpPr>
          <p:cNvPr id="13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950" y="516961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5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6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5221" y="8275872"/>
            <a:ext cx="1573404" cy="33936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6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55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64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3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2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3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8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9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0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1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10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1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364" y="0"/>
            <a:ext cx="7109928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3867"/>
            <a:ext cx="7315200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" y="0"/>
            <a:ext cx="4638874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76" y="1179497"/>
            <a:ext cx="6631024" cy="7990445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5" name="filme-colado.png" descr="filme-colad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0E20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0D1F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224"/>
            <a:ext cx="7315200" cy="8809551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78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Imagem"/>
          <p:cNvSpPr/>
          <p:nvPr>
            <p:ph type="pic" sz="half" idx="21"/>
          </p:nvPr>
        </p:nvSpPr>
        <p:spPr>
          <a:xfrm>
            <a:off x="711625" y="1366994"/>
            <a:ext cx="5651278" cy="30594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3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0E1F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8583"/>
            <a:ext cx="7315200" cy="8486835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Imagem"/>
          <p:cNvSpPr/>
          <p:nvPr>
            <p:ph type="pic" sz="quarter" idx="21"/>
          </p:nvPr>
        </p:nvSpPr>
        <p:spPr>
          <a:xfrm>
            <a:off x="3217376" y="4592976"/>
            <a:ext cx="3170934" cy="3051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0D1E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0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Imagem"/>
          <p:cNvSpPr/>
          <p:nvPr>
            <p:ph type="pic" sz="half" idx="21"/>
          </p:nvPr>
        </p:nvSpPr>
        <p:spPr>
          <a:xfrm>
            <a:off x="679444" y="4021157"/>
            <a:ext cx="3747233" cy="36051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0E20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9600"/>
            <a:ext cx="7315200" cy="853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2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FFFFFF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4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4624" y="8252229"/>
            <a:ext cx="364843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Imagem"/>
          <p:cNvSpPr/>
          <p:nvPr>
            <p:ph type="pic" sz="half" idx="21"/>
          </p:nvPr>
        </p:nvSpPr>
        <p:spPr>
          <a:xfrm>
            <a:off x="706394" y="4479895"/>
            <a:ext cx="5656509" cy="30622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[HOOK]…"/>
          <p:cNvSpPr txBox="1"/>
          <p:nvPr/>
        </p:nvSpPr>
        <p:spPr>
          <a:xfrm>
            <a:off x="812597" y="2887340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[CTA]</a:t>
            </a:r>
          </a:p>
          <a:p>
            <a:pPr algn="ctr">
              <a:defRPr sz="2200">
                <a:solidFill>
                  <a:srgbClr val="FFFFFF"/>
                </a:solidFill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[CTA_SUB]</a:t>
            </a:r>
          </a:p>
        </p:txBody>
      </p:sp>
      <p:sp>
        <p:nvSpPr>
          <p:cNvPr id="256" name="Follow for more!"/>
          <p:cNvSpPr txBox="1"/>
          <p:nvPr/>
        </p:nvSpPr>
        <p:spPr>
          <a:xfrm>
            <a:off x="2598040" y="4348482"/>
            <a:ext cx="2119119" cy="447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Follow for more!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